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81" r:id="rId3"/>
    <p:sldId id="385" r:id="rId4"/>
    <p:sldId id="379" r:id="rId5"/>
    <p:sldId id="380" r:id="rId6"/>
    <p:sldId id="386" r:id="rId7"/>
    <p:sldId id="378" r:id="rId8"/>
    <p:sldId id="367" r:id="rId9"/>
    <p:sldId id="368" r:id="rId10"/>
    <p:sldId id="387" r:id="rId11"/>
    <p:sldId id="382" r:id="rId12"/>
    <p:sldId id="383" r:id="rId13"/>
    <p:sldId id="384" r:id="rId14"/>
    <p:sldId id="388" r:id="rId15"/>
    <p:sldId id="375" r:id="rId16"/>
    <p:sldId id="373" r:id="rId17"/>
    <p:sldId id="374" r:id="rId18"/>
    <p:sldId id="389" r:id="rId19"/>
    <p:sldId id="376" r:id="rId20"/>
    <p:sldId id="369" r:id="rId21"/>
    <p:sldId id="370" r:id="rId22"/>
    <p:sldId id="390" r:id="rId23"/>
    <p:sldId id="377" r:id="rId24"/>
    <p:sldId id="371" r:id="rId25"/>
    <p:sldId id="372" r:id="rId26"/>
    <p:sldId id="391" r:id="rId27"/>
    <p:sldId id="392" r:id="rId28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30"/>
      <p:bold r:id="rId31"/>
    </p:embeddedFont>
    <p:embeddedFont>
      <p:font typeface="Malgun Gothic" panose="020B0503020000020004" pitchFamily="34" charset="-127"/>
      <p:regular r:id="rId30"/>
      <p:bold r:id="rId31"/>
    </p:embeddedFont>
    <p:embeddedFont>
      <p:font typeface="Lato" panose="020F0502020204030203" pitchFamily="34" charset="0"/>
      <p:regular r:id="rId32"/>
      <p:bold r:id="rId32"/>
      <p:italic r:id="rId32"/>
      <p:boldItalic r:id="rId32"/>
    </p:embeddedFont>
    <p:embeddedFont>
      <p:font typeface="Raleway" pitchFamily="2" charset="0"/>
      <p:regular r:id="rId32"/>
      <p:bold r:id="rId32"/>
      <p:italic r:id="rId32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0" autoAdjust="0"/>
    <p:restoredTop sz="96190" autoAdjust="0"/>
  </p:normalViewPr>
  <p:slideViewPr>
    <p:cSldViewPr snapToGrid="0">
      <p:cViewPr>
        <p:scale>
          <a:sx n="181" d="100"/>
          <a:sy n="181" d="100"/>
        </p:scale>
        <p:origin x="720" y="-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NUL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4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5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64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7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83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58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69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59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4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61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88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2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3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89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2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7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99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67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03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1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39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18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1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2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1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97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662995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Newly fitted Segmented Logistic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89922" y="23157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12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dirty="0">
                <a:latin typeface="+mn-ea"/>
                <a:ea typeface="+mn-ea"/>
              </a:rPr>
              <a:t>14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31D69-E453-5341-82D8-FEF9B083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46" y="1665801"/>
            <a:ext cx="3476296" cy="3476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CFFE50-B54F-5E4A-B643-5B72FC29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9" y="1665800"/>
            <a:ext cx="3476295" cy="34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r>
              <a:rPr lang="ko-KR" altLang="en-US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9760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356B93-6FF9-A346-B56F-7E32933C3B68}"/>
              </a:ext>
            </a:extLst>
          </p:cNvPr>
          <p:cNvSpPr txBox="1"/>
          <p:nvPr/>
        </p:nvSpPr>
        <p:spPr>
          <a:xfrm>
            <a:off x="2073595" y="4108107"/>
            <a:ext cx="6112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France, India, </a:t>
            </a:r>
            <a:r>
              <a:rPr kumimoji="1" lang="en-US" altLang="ko-KR" dirty="0" err="1"/>
              <a:t>South_Korea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United_Kingdom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 </a:t>
            </a:r>
            <a:r>
              <a:rPr kumimoji="1" lang="en-US" altLang="ko-KR" dirty="0"/>
              <a:t>India</a:t>
            </a:r>
            <a:r>
              <a:rPr kumimoji="1" lang="ko-KR" altLang="en-US" dirty="0"/>
              <a:t>는 단일 </a:t>
            </a:r>
            <a:r>
              <a:rPr kumimoji="1" lang="en-US" altLang="ko-KR" dirty="0"/>
              <a:t>Growth Curve</a:t>
            </a:r>
            <a:r>
              <a:rPr kumimoji="1" lang="ko-KR" altLang="en-US" dirty="0" err="1"/>
              <a:t>라서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Logistic Model</a:t>
            </a:r>
            <a:r>
              <a:rPr kumimoji="1" lang="ko-KR" altLang="en-US" dirty="0"/>
              <a:t>이 하나이거나 적합이 안됨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15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F0C6D-3029-7A44-A7AB-EA201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" y="1752742"/>
            <a:ext cx="2851596" cy="3313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F4D98-2CC1-3C48-89AE-8804033A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24" y="1752742"/>
            <a:ext cx="3107712" cy="3313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E87CBD-4DF2-C043-AE5A-CA3CA143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36" y="1752742"/>
            <a:ext cx="3086764" cy="33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9FDB6-86DD-6942-9E24-D1B5562C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9BD174-8548-AA4A-A29A-815FBC7C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9ED259-7939-1642-A298-A543996C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6C07E-1C8E-2E48-9791-8AA49C45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7" y="1665800"/>
            <a:ext cx="3477699" cy="347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BC68E7-26BE-0142-9696-F264523B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20" y="1665799"/>
            <a:ext cx="3477699" cy="34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6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46097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82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42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09/30)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6A8A9-BBD3-7447-A676-BEC88B4B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" y="1752743"/>
            <a:ext cx="2859138" cy="3390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EDC75E-78C4-264B-AFAB-1AEF2CAA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14" y="1752743"/>
            <a:ext cx="2859139" cy="3377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A81185-DA0A-6941-8FE3-06FC33CF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33" y="1766265"/>
            <a:ext cx="2859138" cy="33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09/30)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F4B42-5D1F-6245-9721-CBB6559F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B47DA-2DDB-5A41-B37E-F3C4E939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7DEBE-54FF-1C4D-9F09-A97CA4CC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09/30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610C14-9FE9-BE4C-AAA6-BDEA7ACB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46" y="1665800"/>
            <a:ext cx="3477698" cy="3477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48E391-CA8B-474B-AE64-A7C9BDA1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8" y="1665800"/>
            <a:ext cx="3477698" cy="34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(10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34266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69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66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Target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8050590" cy="209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목표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개국을 날짜를 바꿔가면서 주요 국가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(France, India,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South_Korea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Taiwan,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United_Kingdom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>
              <a:spcBef>
                <a:spcPts val="1000"/>
              </a:spcBef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 날짜를 늦추면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South_Korea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적합되지만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United_Kingdom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개로 줄어듦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-&gt;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날짜를 변경해가면서 두 국가 모두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적합되는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날짜를 찾기</a:t>
            </a:r>
          </a:p>
        </p:txBody>
      </p:sp>
    </p:spTree>
    <p:extLst>
      <p:ext uri="{BB962C8B-B14F-4D97-AF65-F5344CB8AC3E}">
        <p14:creationId xmlns:p14="http://schemas.microsoft.com/office/powerpoint/2010/main" val="139399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10/15)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15F8-D873-E04C-8414-3B73C370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87" y="1752743"/>
            <a:ext cx="3107713" cy="3377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29698-376C-B444-8519-B38FFBDA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3" y="1752743"/>
            <a:ext cx="3107714" cy="3377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6CA7AE-036F-1E4C-AD8F-AADCFD8D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2743"/>
            <a:ext cx="2966484" cy="33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4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10/15)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87675-2879-0740-ABC8-689107F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731AF9-37DF-BD4E-AE03-88331B2C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53798"/>
            <a:ext cx="3048000" cy="304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3A8052-E45D-3347-818B-F046D34C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10/15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B1DD7-38CC-2B41-8024-AA7528AC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6" y="1665800"/>
            <a:ext cx="3477698" cy="3477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0250ED-23BF-2649-A848-370B7E78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5" y="1712399"/>
            <a:ext cx="3409070" cy="34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(10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724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84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66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96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A592D-FC37-A24E-87B9-277D98C7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743"/>
            <a:ext cx="2966484" cy="3377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6387F3-9705-FE44-807A-C871B527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4" y="1752743"/>
            <a:ext cx="3069803" cy="3370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62F73-8C7C-D74D-AED6-31F0E1AF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287" y="1752743"/>
            <a:ext cx="3107713" cy="3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9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10/31)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845427-E313-4846-B783-57DD7D9E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0F9AD6-D374-E643-BE61-A0DE06908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53798"/>
            <a:ext cx="3048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9C726-1497-D142-885B-7B44C20F0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10/31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03ED1-4AF1-C24E-B93E-18CB4DB2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35" y="1712399"/>
            <a:ext cx="3409070" cy="3409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93D6A7-764C-CE47-A9C5-B27C5E61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66" y="1712399"/>
            <a:ext cx="3409070" cy="34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5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How about Taiwan?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92E1D-FEA6-7C4C-9703-1177C1D6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1615672"/>
            <a:ext cx="3053349" cy="3722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9B7632-6256-AA46-81ED-130EC15EF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78" y="1615672"/>
            <a:ext cx="3053349" cy="3722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317CF-E324-504B-AB07-AAE142636307}"/>
              </a:ext>
            </a:extLst>
          </p:cNvPr>
          <p:cNvSpPr txBox="1"/>
          <p:nvPr/>
        </p:nvSpPr>
        <p:spPr>
          <a:xfrm>
            <a:off x="1487061" y="180066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Original Data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D2F9B-EB0F-B34E-AD82-20AA9B2960EE}"/>
              </a:ext>
            </a:extLst>
          </p:cNvPr>
          <p:cNvSpPr txBox="1"/>
          <p:nvPr/>
        </p:nvSpPr>
        <p:spPr>
          <a:xfrm>
            <a:off x="4316089" y="180066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/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53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8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CB3D4-D74C-C84D-8D92-70C2738E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4" y="1752742"/>
            <a:ext cx="2973516" cy="3299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DCD84A-AB9B-8541-848D-54B7128D7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572"/>
            <a:ext cx="2988288" cy="3390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ACF755-AC74-5C47-B06C-1F4D81F17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287" y="1752742"/>
            <a:ext cx="3107713" cy="33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BA220-6F71-834A-A4BA-7EBE4682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050A51-A002-2847-B1B4-C89B371D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41318-84EA-BF48-95D0-6861163D7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865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9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BA220-6F71-834A-A4BA-7EBE4682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9" y="1665801"/>
            <a:ext cx="3476297" cy="34762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09A60-8A35-074A-8181-5AD2E47E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685" y="1665801"/>
            <a:ext cx="3476297" cy="34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6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5172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69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75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753907-BC9D-A940-8840-75625B93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88" y="1752742"/>
            <a:ext cx="3107712" cy="3313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274E9E-7F4C-7040-89C2-106BF824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2" y="1752743"/>
            <a:ext cx="3069806" cy="33133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03B387-67DD-054A-BEF2-71E6E7A1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2743"/>
            <a:ext cx="3107712" cy="33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456F63-647D-FC4A-941B-9D581E6D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F2C1C8-B18A-B945-BCD6-30347B6B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01E1C4-065A-CA4E-8311-4AF9A52C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4027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517</Words>
  <Application>Microsoft Macintosh PowerPoint</Application>
  <PresentationFormat>화면 슬라이드 쇼(16:9)</PresentationFormat>
  <Paragraphs>116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Lato</vt:lpstr>
      <vt:lpstr>Arial</vt:lpstr>
      <vt:lpstr>Raleway</vt:lpstr>
      <vt:lpstr>Malgun Gothic</vt:lpstr>
      <vt:lpstr>Streamline</vt:lpstr>
      <vt:lpstr>Newly fitted Segmented Logistic Model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238</cp:revision>
  <dcterms:modified xsi:type="dcterms:W3CDTF">2020-12-14T02:21:39Z</dcterms:modified>
</cp:coreProperties>
</file>